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8" r:id="rId4"/>
    <p:sldId id="259" r:id="rId5"/>
    <p:sldId id="260" r:id="rId6"/>
    <p:sldId id="261" r:id="rId7"/>
    <p:sldId id="262" r:id="rId8"/>
    <p:sldId id="277" r:id="rId9"/>
    <p:sldId id="281" r:id="rId10"/>
    <p:sldId id="278" r:id="rId11"/>
    <p:sldId id="279" r:id="rId12"/>
    <p:sldId id="283" r:id="rId13"/>
    <p:sldId id="288" r:id="rId14"/>
    <p:sldId id="287" r:id="rId15"/>
    <p:sldId id="285" r:id="rId16"/>
    <p:sldId id="289" r:id="rId17"/>
    <p:sldId id="273" r:id="rId18"/>
    <p:sldId id="275" r:id="rId19"/>
    <p:sldId id="270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3" roundtripDataSignature="AMtx7mhzabsL0VCEIR2n+rApDsfj8USC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/>
    <p:restoredTop sz="94603"/>
  </p:normalViewPr>
  <p:slideViewPr>
    <p:cSldViewPr snapToGrid="0">
      <p:cViewPr>
        <p:scale>
          <a:sx n="125" d="100"/>
          <a:sy n="125" d="100"/>
        </p:scale>
        <p:origin x="90" y="-4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21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18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23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0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79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3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863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5-10min to see if everyone got</a:t>
            </a:r>
            <a:r>
              <a:rPr lang="en-US" baseline="0" dirty="0"/>
              <a:t>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5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55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26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2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a1f3049f9_0_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5a1f3049f9_0_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g5a1f3049f9_0_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5a1f3049f9_0_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06" name="Google Shape;106;g5a1f3049f9_0_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g5a1f3049f9_0_1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1f3049f9_0_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5a1f3049f9_0_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5a1f3049f9_0_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5a1f3049f9_0_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13" name="Google Shape;113;g5a1f3049f9_0_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5a1f3049f9_0_18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a1f3049f9_0_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5a1f3049f9_0_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18" name="Google Shape;118;g5a1f3049f9_0_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g5a1f3049f9_0_2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a1f3049f9_0_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5a1f3049f9_0_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g5a1f3049f9_0_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5a1f3049f9_0_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25" name="Google Shape;125;g5a1f3049f9_0_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g5a1f3049f9_0_30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a1f3049f9_0_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5a1f3049f9_0_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0" name="Google Shape;130;g5a1f3049f9_0_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1" name="Google Shape;131;g5a1f3049f9_0_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5a1f3049f9_0_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33" name="Google Shape;133;g5a1f3049f9_0_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g5a1f3049f9_0_3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a1f3049f9_0_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5a1f3049f9_0_4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g5a1f3049f9_0_4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9" name="Google Shape;139;g5a1f3049f9_0_4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g5a1f3049f9_0_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1" name="Google Shape;141;g5a1f3049f9_0_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5a1f3049f9_0_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43" name="Google Shape;143;g5a1f3049f9_0_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g5a1f3049f9_0_4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a1f3049f9_0_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5a1f3049f9_0_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5a1f3049f9_0_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49" name="Google Shape;149;g5a1f3049f9_0_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g5a1f3049f9_0_5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a1f3049f9_0_6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5a1f3049f9_0_6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4" name="Google Shape;154;g5a1f3049f9_0_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5" name="Google Shape;155;g5a1f3049f9_0_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5a1f3049f9_0_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57" name="Google Shape;157;g5a1f3049f9_0_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g5a1f3049f9_0_6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18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a1f3049f9_0_6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5a1f3049f9_0_6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g5a1f3049f9_0_6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3" name="Google Shape;163;g5a1f3049f9_0_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5a1f3049f9_0_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65" name="Google Shape;165;g5a1f3049f9_0_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g5a1f3049f9_0_69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a1f3049f9_0_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5a1f3049f9_0_77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5a1f3049f9_0_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5a1f3049f9_0_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72" name="Google Shape;172;g5a1f3049f9_0_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g5a1f3049f9_0_7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1f3049f9_0_84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5a1f3049f9_0_8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5a1f3049f9_0_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5a1f3049f9_0_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79" name="Google Shape;179;g5a1f3049f9_0_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g5a1f3049f9_0_84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19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20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2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22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23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24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a1f3049f9_0_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g5a1f3049f9_0_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g5a1f3049f9_0_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g5a1f3049f9_0_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00" name="Google Shape;100;g5a1f3049f9_0_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nps.ucsd.edu/ProteoSAFe/index.jsp?task=5a18a7a0b96447d7abdbb73fee09ecdb&amp;params=%7b%22workflow%22:%22METABOLOMICS-SNETS-V2%22,%22workflow_version%22:%22current%22%7d" TargetMode="External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result.jsp?task=0a8879994832438aa73b942ec20dfdbd&amp;view=advanced_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index.jsp?task=5a18a7a0b96447d7abdbb73fee09ecdb&amp;params=%7b%22workflow%22:%22METABOLOMICS-SNETS-V2%22,%22workflow_version%22:%22current%22%7d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index.jsp?task=5a18a7a0b96447d7abdbb73fee09ecdb&amp;params=%7b%22workflow%22:%22METABOLOMICS-SNETS-V2%22,%22workflow_version%22:%22current%22%7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Classic Molecular Networking Job Submission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54FF86-131E-46D4-8D14-03C97022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46138"/>
            <a:ext cx="7992590" cy="5287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1824" y="3637679"/>
            <a:ext cx="3617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MSV000083437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Click Import</a:t>
            </a:r>
            <a:endParaRPr lang="is-IS" sz="2400" dirty="0"/>
          </a:p>
        </p:txBody>
      </p:sp>
      <p:sp>
        <p:nvSpPr>
          <p:cNvPr id="5" name="Left Arrow 4"/>
          <p:cNvSpPr/>
          <p:nvPr/>
        </p:nvSpPr>
        <p:spPr>
          <a:xfrm rot="1312269">
            <a:off x="3580953" y="3329959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Import Public Data</a:t>
            </a:r>
          </a:p>
        </p:txBody>
      </p:sp>
    </p:spTree>
    <p:extLst>
      <p:ext uri="{BB962C8B-B14F-4D97-AF65-F5344CB8AC3E}">
        <p14:creationId xmlns:p14="http://schemas.microsoft.com/office/powerpoint/2010/main" val="50319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A0F47-2E01-4A1E-86FA-654764F3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85" y="1146938"/>
            <a:ext cx="7992590" cy="5287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312269">
            <a:off x="1600254" y="2149391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Data To Analyze</a:t>
            </a:r>
          </a:p>
        </p:txBody>
      </p:sp>
    </p:spTree>
    <p:extLst>
      <p:ext uri="{BB962C8B-B14F-4D97-AF65-F5344CB8AC3E}">
        <p14:creationId xmlns:p14="http://schemas.microsoft.com/office/powerpoint/2010/main" val="173412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4F833B-62A0-48E9-B75C-DEB63547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35" y="1216412"/>
            <a:ext cx="5929213" cy="5279436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1593858" y="5002568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76941" y="556931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GF Samples</a:t>
            </a:r>
          </a:p>
        </p:txBody>
      </p:sp>
      <p:sp>
        <p:nvSpPr>
          <p:cNvPr id="10" name="Left Arrow 2">
            <a:extLst>
              <a:ext uri="{FF2B5EF4-FFF2-40B4-BE49-F238E27FC236}">
                <a16:creationId xmlns:a16="http://schemas.microsoft.com/office/drawing/2014/main" id="{B0A47AFA-4863-4AD6-8D3D-D10B92A52FF1}"/>
              </a:ext>
            </a:extLst>
          </p:cNvPr>
          <p:cNvSpPr/>
          <p:nvPr/>
        </p:nvSpPr>
        <p:spPr>
          <a:xfrm rot="1312269">
            <a:off x="1593775" y="5165847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2">
            <a:extLst>
              <a:ext uri="{FF2B5EF4-FFF2-40B4-BE49-F238E27FC236}">
                <a16:creationId xmlns:a16="http://schemas.microsoft.com/office/drawing/2014/main" id="{2125186C-731A-49F5-9D81-C055E00FCF0C}"/>
              </a:ext>
            </a:extLst>
          </p:cNvPr>
          <p:cNvSpPr/>
          <p:nvPr/>
        </p:nvSpPr>
        <p:spPr>
          <a:xfrm rot="1312269">
            <a:off x="1593817" y="5297503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2">
            <a:extLst>
              <a:ext uri="{FF2B5EF4-FFF2-40B4-BE49-F238E27FC236}">
                <a16:creationId xmlns:a16="http://schemas.microsoft.com/office/drawing/2014/main" id="{A17655F9-0BB3-458D-AEDB-F74EB8247A45}"/>
              </a:ext>
            </a:extLst>
          </p:cNvPr>
          <p:cNvSpPr/>
          <p:nvPr/>
        </p:nvSpPr>
        <p:spPr>
          <a:xfrm rot="1312269">
            <a:off x="1593834" y="5428772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1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3DDC5E-05E7-4888-9A4B-E086EF22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35" y="1216412"/>
            <a:ext cx="5929213" cy="5279436"/>
          </a:xfrm>
          <a:prstGeom prst="rect">
            <a:avLst/>
          </a:prstGeom>
        </p:spPr>
      </p:pic>
      <p:sp>
        <p:nvSpPr>
          <p:cNvPr id="10" name="Left Arrow 2">
            <a:extLst>
              <a:ext uri="{FF2B5EF4-FFF2-40B4-BE49-F238E27FC236}">
                <a16:creationId xmlns:a16="http://schemas.microsoft.com/office/drawing/2014/main" id="{A8925D82-F965-4951-884E-F5C96AA0839D}"/>
              </a:ext>
            </a:extLst>
          </p:cNvPr>
          <p:cNvSpPr/>
          <p:nvPr/>
        </p:nvSpPr>
        <p:spPr>
          <a:xfrm rot="1312269">
            <a:off x="1593858" y="5002568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0F8A0-15FF-4A9A-96F3-87AA1F66BD26}"/>
              </a:ext>
            </a:extLst>
          </p:cNvPr>
          <p:cNvSpPr txBox="1"/>
          <p:nvPr/>
        </p:nvSpPr>
        <p:spPr>
          <a:xfrm>
            <a:off x="3176941" y="556931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Left Arrow 2">
            <a:extLst>
              <a:ext uri="{FF2B5EF4-FFF2-40B4-BE49-F238E27FC236}">
                <a16:creationId xmlns:a16="http://schemas.microsoft.com/office/drawing/2014/main" id="{E9769C76-B046-4DE9-A97C-FEAE4A2151A1}"/>
              </a:ext>
            </a:extLst>
          </p:cNvPr>
          <p:cNvSpPr/>
          <p:nvPr/>
        </p:nvSpPr>
        <p:spPr>
          <a:xfrm rot="1312269">
            <a:off x="1593775" y="5165847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2">
            <a:extLst>
              <a:ext uri="{FF2B5EF4-FFF2-40B4-BE49-F238E27FC236}">
                <a16:creationId xmlns:a16="http://schemas.microsoft.com/office/drawing/2014/main" id="{22465CF3-FBA5-42BD-951F-BBA10D90A942}"/>
              </a:ext>
            </a:extLst>
          </p:cNvPr>
          <p:cNvSpPr/>
          <p:nvPr/>
        </p:nvSpPr>
        <p:spPr>
          <a:xfrm rot="1312269">
            <a:off x="1593817" y="5297503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2">
            <a:extLst>
              <a:ext uri="{FF2B5EF4-FFF2-40B4-BE49-F238E27FC236}">
                <a16:creationId xmlns:a16="http://schemas.microsoft.com/office/drawing/2014/main" id="{2116E433-124A-4079-A483-9AD7C2327730}"/>
              </a:ext>
            </a:extLst>
          </p:cNvPr>
          <p:cNvSpPr/>
          <p:nvPr/>
        </p:nvSpPr>
        <p:spPr>
          <a:xfrm rot="1312269">
            <a:off x="1593834" y="5428772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 rot="10800000">
            <a:off x="1053908" y="1852292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5508" y="1808173"/>
            <a:ext cx="48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GF Samples</a:t>
            </a:r>
          </a:p>
        </p:txBody>
      </p:sp>
    </p:spTree>
    <p:extLst>
      <p:ext uri="{BB962C8B-B14F-4D97-AF65-F5344CB8AC3E}">
        <p14:creationId xmlns:p14="http://schemas.microsoft.com/office/powerpoint/2010/main" val="77597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SPF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F5792-4DDC-49FE-918A-720D74A3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35" y="1216412"/>
            <a:ext cx="5929213" cy="5279436"/>
          </a:xfrm>
          <a:prstGeom prst="rect">
            <a:avLst/>
          </a:prstGeom>
        </p:spPr>
      </p:pic>
      <p:sp>
        <p:nvSpPr>
          <p:cNvPr id="9" name="Left Arrow 2">
            <a:extLst>
              <a:ext uri="{FF2B5EF4-FFF2-40B4-BE49-F238E27FC236}">
                <a16:creationId xmlns:a16="http://schemas.microsoft.com/office/drawing/2014/main" id="{0E6DF2CA-81B8-4602-872F-64CC6AC1325B}"/>
              </a:ext>
            </a:extLst>
          </p:cNvPr>
          <p:cNvSpPr/>
          <p:nvPr/>
        </p:nvSpPr>
        <p:spPr>
          <a:xfrm rot="1312269">
            <a:off x="1563377" y="5547013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D6C97-8E8C-491F-9A54-692AABF70C47}"/>
              </a:ext>
            </a:extLst>
          </p:cNvPr>
          <p:cNvSpPr txBox="1"/>
          <p:nvPr/>
        </p:nvSpPr>
        <p:spPr>
          <a:xfrm>
            <a:off x="3146460" y="611376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Left Arrow 2">
            <a:extLst>
              <a:ext uri="{FF2B5EF4-FFF2-40B4-BE49-F238E27FC236}">
                <a16:creationId xmlns:a16="http://schemas.microsoft.com/office/drawing/2014/main" id="{9F4DCD8B-14C1-4AF0-BF44-7BD710AF67F3}"/>
              </a:ext>
            </a:extLst>
          </p:cNvPr>
          <p:cNvSpPr/>
          <p:nvPr/>
        </p:nvSpPr>
        <p:spPr>
          <a:xfrm rot="1312269">
            <a:off x="1563294" y="5710292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2">
            <a:extLst>
              <a:ext uri="{FF2B5EF4-FFF2-40B4-BE49-F238E27FC236}">
                <a16:creationId xmlns:a16="http://schemas.microsoft.com/office/drawing/2014/main" id="{8357868A-8979-4A8C-9C18-DCEA4DA12500}"/>
              </a:ext>
            </a:extLst>
          </p:cNvPr>
          <p:cNvSpPr/>
          <p:nvPr/>
        </p:nvSpPr>
        <p:spPr>
          <a:xfrm rot="1312269">
            <a:off x="1563336" y="5841948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2">
            <a:extLst>
              <a:ext uri="{FF2B5EF4-FFF2-40B4-BE49-F238E27FC236}">
                <a16:creationId xmlns:a16="http://schemas.microsoft.com/office/drawing/2014/main" id="{5D793539-001D-4DD8-B691-3E2A37CCF370}"/>
              </a:ext>
            </a:extLst>
          </p:cNvPr>
          <p:cNvSpPr/>
          <p:nvPr/>
        </p:nvSpPr>
        <p:spPr>
          <a:xfrm rot="1312269">
            <a:off x="1563353" y="5973217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6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SPF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F5792-4DDC-49FE-918A-720D74A3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35" y="1216412"/>
            <a:ext cx="5929213" cy="5279436"/>
          </a:xfrm>
          <a:prstGeom prst="rect">
            <a:avLst/>
          </a:prstGeom>
        </p:spPr>
      </p:pic>
      <p:sp>
        <p:nvSpPr>
          <p:cNvPr id="9" name="Left Arrow 2">
            <a:extLst>
              <a:ext uri="{FF2B5EF4-FFF2-40B4-BE49-F238E27FC236}">
                <a16:creationId xmlns:a16="http://schemas.microsoft.com/office/drawing/2014/main" id="{0E6DF2CA-81B8-4602-872F-64CC6AC1325B}"/>
              </a:ext>
            </a:extLst>
          </p:cNvPr>
          <p:cNvSpPr/>
          <p:nvPr/>
        </p:nvSpPr>
        <p:spPr>
          <a:xfrm rot="1312269">
            <a:off x="1563377" y="5547013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D6C97-8E8C-491F-9A54-692AABF70C47}"/>
              </a:ext>
            </a:extLst>
          </p:cNvPr>
          <p:cNvSpPr txBox="1"/>
          <p:nvPr/>
        </p:nvSpPr>
        <p:spPr>
          <a:xfrm>
            <a:off x="3146460" y="611376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Left Arrow 2">
            <a:extLst>
              <a:ext uri="{FF2B5EF4-FFF2-40B4-BE49-F238E27FC236}">
                <a16:creationId xmlns:a16="http://schemas.microsoft.com/office/drawing/2014/main" id="{9F4DCD8B-14C1-4AF0-BF44-7BD710AF67F3}"/>
              </a:ext>
            </a:extLst>
          </p:cNvPr>
          <p:cNvSpPr/>
          <p:nvPr/>
        </p:nvSpPr>
        <p:spPr>
          <a:xfrm rot="1312269">
            <a:off x="1563294" y="5710292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2">
            <a:extLst>
              <a:ext uri="{FF2B5EF4-FFF2-40B4-BE49-F238E27FC236}">
                <a16:creationId xmlns:a16="http://schemas.microsoft.com/office/drawing/2014/main" id="{8357868A-8979-4A8C-9C18-DCEA4DA12500}"/>
              </a:ext>
            </a:extLst>
          </p:cNvPr>
          <p:cNvSpPr/>
          <p:nvPr/>
        </p:nvSpPr>
        <p:spPr>
          <a:xfrm rot="1312269">
            <a:off x="1563336" y="5841948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2">
            <a:extLst>
              <a:ext uri="{FF2B5EF4-FFF2-40B4-BE49-F238E27FC236}">
                <a16:creationId xmlns:a16="http://schemas.microsoft.com/office/drawing/2014/main" id="{5D793539-001D-4DD8-B691-3E2A37CCF370}"/>
              </a:ext>
            </a:extLst>
          </p:cNvPr>
          <p:cNvSpPr/>
          <p:nvPr/>
        </p:nvSpPr>
        <p:spPr>
          <a:xfrm rot="1312269">
            <a:off x="1563353" y="5973217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4">
            <a:extLst>
              <a:ext uri="{FF2B5EF4-FFF2-40B4-BE49-F238E27FC236}">
                <a16:creationId xmlns:a16="http://schemas.microsoft.com/office/drawing/2014/main" id="{1B2873E2-5708-4060-B687-B925C87CF1ED}"/>
              </a:ext>
            </a:extLst>
          </p:cNvPr>
          <p:cNvSpPr/>
          <p:nvPr/>
        </p:nvSpPr>
        <p:spPr>
          <a:xfrm rot="10800000">
            <a:off x="1152968" y="2034199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AA9251-C954-4435-9C83-33B79E87C972}"/>
              </a:ext>
            </a:extLst>
          </p:cNvPr>
          <p:cNvSpPr txBox="1"/>
          <p:nvPr/>
        </p:nvSpPr>
        <p:spPr>
          <a:xfrm>
            <a:off x="794568" y="1990080"/>
            <a:ext cx="48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8965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AB25FF-9DAC-4F9C-A379-9B874525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35" y="1216412"/>
            <a:ext cx="5929213" cy="52794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88697" y="5234089"/>
            <a:ext cx="1565329" cy="4122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Finish Selection</a:t>
            </a:r>
          </a:p>
        </p:txBody>
      </p:sp>
    </p:spTree>
    <p:extLst>
      <p:ext uri="{BB962C8B-B14F-4D97-AF65-F5344CB8AC3E}">
        <p14:creationId xmlns:p14="http://schemas.microsoft.com/office/powerpoint/2010/main" val="1672651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" y="0"/>
            <a:ext cx="9117790" cy="617686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1675962">
            <a:off x="6441531" y="5297498"/>
            <a:ext cx="211013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9AE3A6-77B7-43D7-9D16-5347D93EAF07}"/>
              </a:ext>
            </a:extLst>
          </p:cNvPr>
          <p:cNvSpPr/>
          <p:nvPr/>
        </p:nvSpPr>
        <p:spPr>
          <a:xfrm>
            <a:off x="17530" y="6488668"/>
            <a:ext cx="860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Prefilled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1 - Molecular Networking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Create GNPS Account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Find Molecular Networking Workflow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Select Public Data to Analyze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Launch GNPS Molecular Networking Job</a:t>
            </a:r>
            <a:endParaRPr dirty="0"/>
          </a:p>
        </p:txBody>
      </p:sp>
      <p:sp>
        <p:nvSpPr>
          <p:cNvPr id="5" name="Google Shape;202;p3"/>
          <p:cNvSpPr txBox="1">
            <a:spLocks/>
          </p:cNvSpPr>
          <p:nvPr/>
        </p:nvSpPr>
        <p:spPr>
          <a:xfrm>
            <a:off x="362197" y="4742073"/>
            <a:ext cx="8229600" cy="117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3200"/>
              <a:buNone/>
            </a:pPr>
            <a:r>
              <a:rPr lang="en-US" dirty="0"/>
              <a:t>GNPS GF/SPF Demo Data - </a:t>
            </a:r>
            <a:r>
              <a:rPr lang="en-US" dirty="0">
                <a:hlinkClick r:id="rId3"/>
              </a:rPr>
              <a:t>MSV000083437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1 - Molecular Networking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Go to GNPS (gnps.ucsd.edu)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1 - Molecular Networking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F32BE-50EE-49D0-BD87-B38583FA3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061" y="1259059"/>
            <a:ext cx="5127877" cy="53367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Create an Account</a:t>
            </a:r>
            <a:endParaRPr b="1"/>
          </a:p>
        </p:txBody>
      </p:sp>
      <p:pic>
        <p:nvPicPr>
          <p:cNvPr id="216" name="Google Shape;2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82679"/>
            <a:ext cx="9144000" cy="128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100" y="3390211"/>
            <a:ext cx="6527800" cy="26162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1 - Molecular Networking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55372"/>
            <a:ext cx="9144000" cy="398521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/>
          <p:nvPr/>
        </p:nvSpPr>
        <p:spPr>
          <a:xfrm>
            <a:off x="111833" y="2262976"/>
            <a:ext cx="2835298" cy="312474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1 - Molecular Networking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Molecular Networking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7" descr="naly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797058"/>
            <a:ext cx="301942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4983" y="1778198"/>
            <a:ext cx="4881817" cy="32095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1 - Molecular Networking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Molecular Networking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30" y="6488668"/>
            <a:ext cx="860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Prefilled Analysis</a:t>
            </a:r>
            <a:endParaRPr lang="en-US" dirty="0"/>
          </a:p>
        </p:txBody>
      </p:sp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Enter Job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39CE4-AEFE-4223-B6C9-E040FC146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66" y="1348229"/>
            <a:ext cx="7945034" cy="4862006"/>
          </a:xfrm>
          <a:prstGeom prst="rect">
            <a:avLst/>
          </a:prstGeom>
        </p:spPr>
      </p:pic>
      <p:sp>
        <p:nvSpPr>
          <p:cNvPr id="10" name="Google Shape;223;p6">
            <a:extLst>
              <a:ext uri="{FF2B5EF4-FFF2-40B4-BE49-F238E27FC236}">
                <a16:creationId xmlns:a16="http://schemas.microsoft.com/office/drawing/2014/main" id="{CCF5D12B-86B5-4BED-B1C4-2F9D57F0E6ED}"/>
              </a:ext>
            </a:extLst>
          </p:cNvPr>
          <p:cNvSpPr/>
          <p:nvPr/>
        </p:nvSpPr>
        <p:spPr>
          <a:xfrm>
            <a:off x="577345" y="1696071"/>
            <a:ext cx="3437701" cy="440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01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D00CBC-3A63-4496-BF7A-07FA35F4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747"/>
            <a:ext cx="9144000" cy="3014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Input Files</a:t>
            </a:r>
          </a:p>
        </p:txBody>
      </p:sp>
      <p:sp>
        <p:nvSpPr>
          <p:cNvPr id="6" name="Left Arrow 5"/>
          <p:cNvSpPr/>
          <p:nvPr/>
        </p:nvSpPr>
        <p:spPr>
          <a:xfrm rot="1312269">
            <a:off x="2914713" y="3060745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FF5788-86EF-4317-BB3E-B1E4321906BA}"/>
              </a:ext>
            </a:extLst>
          </p:cNvPr>
          <p:cNvSpPr/>
          <p:nvPr/>
        </p:nvSpPr>
        <p:spPr>
          <a:xfrm>
            <a:off x="17530" y="6488668"/>
            <a:ext cx="860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Prefilled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782"/>
          <a:stretch/>
        </p:blipFill>
        <p:spPr>
          <a:xfrm>
            <a:off x="231543" y="1364311"/>
            <a:ext cx="7124219" cy="5310147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3152257" y="2132778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5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Import Public Data</a:t>
            </a:r>
          </a:p>
        </p:txBody>
      </p:sp>
    </p:spTree>
    <p:extLst>
      <p:ext uri="{BB962C8B-B14F-4D97-AF65-F5344CB8AC3E}">
        <p14:creationId xmlns:p14="http://schemas.microsoft.com/office/powerpoint/2010/main" val="12018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228</Words>
  <Application>Microsoft Office PowerPoint</Application>
  <PresentationFormat>On-screen Show (4:3)</PresentationFormat>
  <Paragraphs>54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Office Theme</vt:lpstr>
      <vt:lpstr>Office Theme</vt:lpstr>
      <vt:lpstr>PowerPoint Presentation</vt:lpstr>
      <vt:lpstr>Objectives and Data</vt:lpstr>
      <vt:lpstr>Go to GNPS (gnps.ucsd.edu)</vt:lpstr>
      <vt:lpstr>Create an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64</cp:revision>
  <dcterms:created xsi:type="dcterms:W3CDTF">2016-06-07T18:04:52Z</dcterms:created>
  <dcterms:modified xsi:type="dcterms:W3CDTF">2021-10-13T23:11:08Z</dcterms:modified>
</cp:coreProperties>
</file>